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96" y="9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3376-0A88-4EB9-BA55-0463AF9E6D6F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8B50-2A25-4913-936C-2A15E7503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71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норм ГТО – к олимпийским медалям!</a:t>
            </a:r>
            <a:endParaRPr lang="ru-RU" sz="8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Вперёд, к победам!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64parallel.ru/wp-content/themes/parallel/timthumb.php?src=/wp-content/uploads/2014/07/%D0%B3%D1%82%D0%BE-2-618x463.jpg&amp;h=330&amp;w=660&amp;a=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44824"/>
            <a:ext cx="8208912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3240360" cy="45693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268760"/>
            <a:ext cx="3085386" cy="4248472"/>
          </a:xfrm>
          <a:prstGeom prst="rect">
            <a:avLst/>
          </a:prstGeom>
          <a:noFill/>
        </p:spPr>
      </p:pic>
      <p:pic>
        <p:nvPicPr>
          <p:cNvPr id="3080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1988840"/>
            <a:ext cx="2664296" cy="4521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690864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Охватывает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 сдать определенные нормативы по физической 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Сдавать нужно  такие виды упражнений, как </a:t>
            </a:r>
            <a:r>
              <a:rPr lang="ru-RU" b="1" dirty="0" smtClean="0">
                <a:solidFill>
                  <a:srgbClr val="002060"/>
                </a:solidFill>
              </a:rPr>
              <a:t>бег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прыжки</a:t>
            </a:r>
            <a:r>
              <a:rPr lang="ru-RU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b="1" dirty="0" smtClean="0">
                <a:solidFill>
                  <a:srgbClr val="002060"/>
                </a:solidFill>
              </a:rPr>
              <a:t>плавание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b="1" dirty="0" smtClean="0">
                <a:solidFill>
                  <a:srgbClr val="002060"/>
                </a:solidFill>
              </a:rPr>
              <a:t>стрельба,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велокросс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dirty="0" smtClean="0">
                <a:solidFill>
                  <a:srgbClr val="002060"/>
                </a:solidFill>
              </a:rPr>
              <a:t>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314" name="Picture 2" descr="беговые лыжи Спорт Активный Фото sport lizhi begunya 1600"/>
          <p:cNvPicPr>
            <a:picLocks noChangeAspect="1" noChangeArrowheads="1"/>
          </p:cNvPicPr>
          <p:nvPr/>
        </p:nvPicPr>
        <p:blipFill>
          <a:blip r:embed="rId2" cstate="print"/>
          <a:srcRect l="15356" r="20857"/>
          <a:stretch>
            <a:fillRect/>
          </a:stretch>
        </p:blipFill>
        <p:spPr bwMode="auto">
          <a:xfrm>
            <a:off x="395536" y="1412776"/>
            <a:ext cx="3888432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620688"/>
            <a:ext cx="4608512" cy="388843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делают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0"/>
            <a:ext cx="4000500" cy="2667000"/>
          </a:xfrm>
          <a:prstGeom prst="rect">
            <a:avLst/>
          </a:prstGeom>
          <a:noFill/>
        </p:spPr>
      </p:pic>
      <p:pic>
        <p:nvPicPr>
          <p:cNvPr id="1028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2708920"/>
            <a:ext cx="2712557" cy="3977681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3888432" cy="442535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По Указу Президента РФ с 1 сентября 2014 года </a:t>
            </a:r>
            <a:r>
              <a:rPr lang="ru-RU" dirty="0" smtClean="0">
                <a:solidFill>
                  <a:srgbClr val="002060"/>
                </a:solidFill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7984" y="1484784"/>
            <a:ext cx="4536504" cy="2721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5976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626968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700808"/>
            <a:ext cx="5266928" cy="442535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://dzer.ru/uploads/2014_gto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2808312" cy="2246650"/>
          </a:xfrm>
          <a:prstGeom prst="rect">
            <a:avLst/>
          </a:prstGeom>
          <a:noFill/>
        </p:spPr>
      </p:pic>
      <p:pic>
        <p:nvPicPr>
          <p:cNvPr id="26628" name="Picture 4" descr="http://cs7009.vk.me/c540106/v540106518/1d915/uTCdJPmWuj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36912"/>
            <a:ext cx="3192380" cy="2420888"/>
          </a:xfrm>
          <a:prstGeom prst="rect">
            <a:avLst/>
          </a:prstGeom>
          <a:noFill/>
        </p:spPr>
      </p:pic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5157192"/>
            <a:ext cx="2286000" cy="1304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12291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Обладание такими знаками отличия даст бонусы при поступлении в высшие учебные заведения.</a:t>
            </a:r>
          </a:p>
          <a:p>
            <a:endParaRPr lang="ru-RU" dirty="0"/>
          </a:p>
        </p:txBody>
      </p:sp>
      <p:pic>
        <p:nvPicPr>
          <p:cNvPr id="27650" name="Picture 2" descr="http://olimp.kcbux.ru/Raznoe/gto/gto-0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60648"/>
            <a:ext cx="3240360" cy="3218128"/>
          </a:xfrm>
          <a:prstGeom prst="rect">
            <a:avLst/>
          </a:prstGeom>
          <a:noFill/>
        </p:spPr>
      </p:pic>
      <p:pic>
        <p:nvPicPr>
          <p:cNvPr id="27652" name="Picture 4" descr="http://homestead.ucoz.ru/News/010_GTO/G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573016"/>
            <a:ext cx="291581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404664"/>
            <a:ext cx="61206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Сдать ГТО совсем непросто,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Чтоб нормативы победить,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Значок в итоге получить.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Пройдя же все ступени вверх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будешь верить в свой успех.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олимпийцем можешь стать,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Медали точно получать.</a:t>
            </a:r>
          </a:p>
          <a:p>
            <a:endParaRPr lang="ru-RU" dirty="0"/>
          </a:p>
        </p:txBody>
      </p:sp>
      <p:pic>
        <p:nvPicPr>
          <p:cNvPr id="28674" name="Picture 2" descr="http://donnews.ru/static/images/2014/03/31/1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4664"/>
            <a:ext cx="2376264" cy="1490116"/>
          </a:xfrm>
          <a:prstGeom prst="rect">
            <a:avLst/>
          </a:prstGeom>
          <a:noFill/>
        </p:spPr>
      </p:pic>
      <p:pic>
        <p:nvPicPr>
          <p:cNvPr id="28676" name="Picture 4" descr="http://gov.cap.ru/UserFiles/news/201407/30/Original/img_029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060848"/>
            <a:ext cx="2483768" cy="2052669"/>
          </a:xfrm>
          <a:prstGeom prst="rect">
            <a:avLst/>
          </a:prstGeom>
          <a:noFill/>
        </p:spPr>
      </p:pic>
      <p:pic>
        <p:nvPicPr>
          <p:cNvPr id="28678" name="Picture 6" descr="http://www.edu.cap.ru/Home/4361/11/foto/2014/p10505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22108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331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От норм ГТО – к олимпийским медалям!</vt:lpstr>
      <vt:lpstr>Что такое ГТО?</vt:lpstr>
      <vt:lpstr>Что такое ГТО?</vt:lpstr>
      <vt:lpstr>Слайд 4</vt:lpstr>
      <vt:lpstr>Слайд 5</vt:lpstr>
      <vt:lpstr>А что сегодня?</vt:lpstr>
      <vt:lpstr>Горжусь тобой, Отечество!</vt:lpstr>
      <vt:lpstr>Слайд 8</vt:lpstr>
      <vt:lpstr>Слайд 9</vt:lpstr>
      <vt:lpstr>Вперёд, к победам!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dc:creator>User</dc:creator>
  <cp:lastModifiedBy>Игорь</cp:lastModifiedBy>
  <cp:revision>17</cp:revision>
  <dcterms:modified xsi:type="dcterms:W3CDTF">2015-03-03T12:35:04Z</dcterms:modified>
</cp:coreProperties>
</file>